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5" r:id="rId3"/>
    <p:sldId id="268" r:id="rId4"/>
    <p:sldId id="271" r:id="rId5"/>
    <p:sldId id="270" r:id="rId6"/>
    <p:sldId id="274" r:id="rId7"/>
    <p:sldId id="281" r:id="rId8"/>
    <p:sldId id="277" r:id="rId9"/>
    <p:sldId id="280" r:id="rId10"/>
    <p:sldId id="259" r:id="rId11"/>
    <p:sldId id="282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51C3-E365-40F2-84D5-764B35D03A45}" type="datetimeFigureOut">
              <a:rPr lang="ru-RU" smtClean="0"/>
              <a:t>02.05.2017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B55C-AAD7-4FCC-891B-BDDC49981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057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51C3-E365-40F2-84D5-764B35D03A45}" type="datetimeFigureOut">
              <a:rPr lang="ru-RU" smtClean="0"/>
              <a:t>02.05.2017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B55C-AAD7-4FCC-891B-BDDC49981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002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51C3-E365-40F2-84D5-764B35D03A45}" type="datetimeFigureOut">
              <a:rPr lang="ru-RU" smtClean="0"/>
              <a:t>02.05.2017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B55C-AAD7-4FCC-891B-BDDC49981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09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51C3-E365-40F2-84D5-764B35D03A45}" type="datetimeFigureOut">
              <a:rPr lang="ru-RU" smtClean="0"/>
              <a:t>02.05.2017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B55C-AAD7-4FCC-891B-BDDC49981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117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51C3-E365-40F2-84D5-764B35D03A45}" type="datetimeFigureOut">
              <a:rPr lang="ru-RU" smtClean="0"/>
              <a:t>02.05.2017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B55C-AAD7-4FCC-891B-BDDC49981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340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51C3-E365-40F2-84D5-764B35D03A45}" type="datetimeFigureOut">
              <a:rPr lang="ru-RU" smtClean="0"/>
              <a:t>02.05.2017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B55C-AAD7-4FCC-891B-BDDC49981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58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51C3-E365-40F2-84D5-764B35D03A45}" type="datetimeFigureOut">
              <a:rPr lang="ru-RU" smtClean="0"/>
              <a:t>02.05.2017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B55C-AAD7-4FCC-891B-BDDC49981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08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51C3-E365-40F2-84D5-764B35D03A45}" type="datetimeFigureOut">
              <a:rPr lang="ru-RU" smtClean="0"/>
              <a:t>02.05.2017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B55C-AAD7-4FCC-891B-BDDC49981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234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51C3-E365-40F2-84D5-764B35D03A45}" type="datetimeFigureOut">
              <a:rPr lang="ru-RU" smtClean="0"/>
              <a:t>02.05.2017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B55C-AAD7-4FCC-891B-BDDC49981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117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51C3-E365-40F2-84D5-764B35D03A45}" type="datetimeFigureOut">
              <a:rPr lang="ru-RU" smtClean="0"/>
              <a:t>02.05.2017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B55C-AAD7-4FCC-891B-BDDC49981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67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51C3-E365-40F2-84D5-764B35D03A45}" type="datetimeFigureOut">
              <a:rPr lang="ru-RU" smtClean="0"/>
              <a:t>02.05.2017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B55C-AAD7-4FCC-891B-BDDC49981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473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B51C3-E365-40F2-84D5-764B35D03A45}" type="datetimeFigureOut">
              <a:rPr lang="ru-RU" smtClean="0"/>
              <a:t>02.05.2017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6B55C-AAD7-4FCC-891B-BDDC49981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71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3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fb.ru/article/140418/pischevaya-tsep-primeryi-kak-obrazuetsya-pischevaya-tsep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xmusik.me/a/921105-Muzyka_Prirody_Dlya_Detej/" TargetMode="External"/><Relationship Id="rId5" Type="http://schemas.openxmlformats.org/officeDocument/2006/relationships/hyperlink" Target="https://yandex.ru/images/search?text=%D1%81%D0%BA%D0%B0%D0%B7%D0%BE%D1%87%D0%BD%D1%8B%D0%B9%20%D0%BB%D0%B5%D1%81%20%D0%BA%D0%B0%D1%80%D1%82%D0%B8%D0%BD%D0%BA%D0%B8&amp;stype=image&amp;lr=119510&amp;noreask=1&amp;source=wiz" TargetMode="External"/><Relationship Id="rId4" Type="http://schemas.openxmlformats.org/officeDocument/2006/relationships/hyperlink" Target="https://natworld.info/raznoe-o-prirode/troficheskie-urovni-tipy-znachenie-shemy-i-opredelenie-pishhevoj-cep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8.gif"/><Relationship Id="rId12" Type="http://schemas.openxmlformats.org/officeDocument/2006/relationships/image" Target="../media/image35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jpeg"/><Relationship Id="rId7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8.gif"/><Relationship Id="rId5" Type="http://schemas.openxmlformats.org/officeDocument/2006/relationships/image" Target="../media/image4.gif"/><Relationship Id="rId10" Type="http://schemas.openxmlformats.org/officeDocument/2006/relationships/image" Target="../media/image39.png"/><Relationship Id="rId4" Type="http://schemas.openxmlformats.org/officeDocument/2006/relationships/image" Target="../media/image6.gif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8.gif"/><Relationship Id="rId3" Type="http://schemas.openxmlformats.org/officeDocument/2006/relationships/image" Target="../media/image40.jpeg"/><Relationship Id="rId7" Type="http://schemas.openxmlformats.org/officeDocument/2006/relationships/image" Target="../media/image2.jpeg"/><Relationship Id="rId12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44.png"/><Relationship Id="rId5" Type="http://schemas.openxmlformats.org/officeDocument/2006/relationships/image" Target="../media/image13.gif"/><Relationship Id="rId10" Type="http://schemas.openxmlformats.org/officeDocument/2006/relationships/image" Target="../media/image43.png"/><Relationship Id="rId4" Type="http://schemas.openxmlformats.org/officeDocument/2006/relationships/image" Target="../media/image4.gif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ttp://www.playcast.ru/uploads/2016/06/04/1888192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grafamania.net/uploads/posts/2014-01/1389465780_1-1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2"/>
          <a:stretch/>
        </p:blipFill>
        <p:spPr bwMode="auto">
          <a:xfrm>
            <a:off x="0" y="5034767"/>
            <a:ext cx="9154763" cy="179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s://kak2z.ru/my_tagimg/img/2015/06/18/9c9a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630" y="3159869"/>
            <a:ext cx="4888695" cy="327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playcast.ru/uploads/2016/10/02/2007017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280" y="188640"/>
            <a:ext cx="692696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playcast.ru/uploads/2016/08/29/19734831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821" y="4628969"/>
            <a:ext cx="1412756" cy="14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www.playcast.ru/uploads/2016/08/29/19734831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3119" y="4605828"/>
            <a:ext cx="1472151" cy="150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playcast.ru/uploads/2017/02/05/21526547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01" y="1120673"/>
            <a:ext cx="284797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playcast.ru/uploads/2017/02/05/21526547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18" y="978612"/>
            <a:ext cx="284797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playcast.ru/uploads/2017/02/05/21526547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337" y="1130157"/>
            <a:ext cx="284797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playcast.ru/uploads/2017/02/05/21526547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099" y="1088416"/>
            <a:ext cx="284797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45490" y="146839"/>
            <a:ext cx="4934822" cy="121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Экологическая сказка</a:t>
            </a:r>
            <a:endParaRPr lang="ru-RU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«История одного леса»</a:t>
            </a:r>
            <a:endParaRPr lang="ru-RU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</p:txBody>
      </p:sp>
      <p:pic>
        <p:nvPicPr>
          <p:cNvPr id="8" name="Muzyka_prirody_dlya_detej_-_Letnie_sny_berezen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72028" y="5930646"/>
            <a:ext cx="609600" cy="609600"/>
          </a:xfrm>
          <a:prstGeom prst="rect">
            <a:avLst/>
          </a:prstGeom>
        </p:spPr>
      </p:pic>
      <p:pic>
        <p:nvPicPr>
          <p:cNvPr id="15" name="Picture 2" descr="http://www.playcast.ru/uploads/2016/08/26/19695565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29" y="3645024"/>
            <a:ext cx="815014" cy="43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nashzeleniymir.ru/wp-content/uploads/2016/05/%D0%9A%D1%83%D0%B7%D0%BD%D0%B5%D1%87%D0%B8%D0%BA-%D1%84%D0%BE%D1%82%D0%B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9883" flipH="1">
            <a:off x="6972331" y="5275417"/>
            <a:ext cx="836855" cy="39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38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http://planeta-sl.ru/static/img/0000/0002/0044/20044594.jmzp2scxeu.900x1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5858" b="30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51436"/>
            <a:ext cx="1440160" cy="11303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55845" y="4701665"/>
            <a:ext cx="1199282" cy="102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859585"/>
            <a:ext cx="2657475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933">
            <a:off x="5643253" y="1128146"/>
            <a:ext cx="2029883" cy="15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755576" y="4716623"/>
            <a:ext cx="432048" cy="2479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267744" y="4716621"/>
            <a:ext cx="1188101" cy="1482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860032" y="5212443"/>
            <a:ext cx="1080120" cy="1607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6658194" y="2935473"/>
            <a:ext cx="0" cy="17811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6" descr="http://populartips.ru/uploads/posts/2015-09/avtotrofy-geterotrofi-yih-rol-v-ekosistem_65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2" t="65331" r="6073"/>
          <a:stretch/>
        </p:blipFill>
        <p:spPr bwMode="auto">
          <a:xfrm>
            <a:off x="3455845" y="3312807"/>
            <a:ext cx="1296144" cy="10192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 flipH="1">
            <a:off x="4655127" y="2204864"/>
            <a:ext cx="1357033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837" y="0"/>
            <a:ext cx="4848961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аждый день всё повторяется снова и снова. Кузнечик прячется от лягушки, лягушка от змеи, а змея от хищных птиц. Вот так и живём.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4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jpuzz.ru/public/15779/19691968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60"/>
            <a:ext cx="9133439" cy="4918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playcast.ru/uploads/2016/08/29/197348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565661"/>
            <a:ext cx="2186211" cy="229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playcast.ru/uploads/2016/08/29/197348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264" y="4352737"/>
            <a:ext cx="2376264" cy="249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playcast.ru/uploads/2016/10/02/2007017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30"/>
            <a:ext cx="684076" cy="68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47664" y="4865036"/>
            <a:ext cx="604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такая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 случилась в нашем лесу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когда -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нибудь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мы опять будем все дружить. А ещё мы  хотим сказать спасибо хищникам, они спасли наш лес, а лес это наш дом, и мы его очень, очень любим.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лес ребята!</a:t>
            </a:r>
          </a:p>
        </p:txBody>
      </p:sp>
    </p:spTree>
    <p:extLst>
      <p:ext uri="{BB962C8B-B14F-4D97-AF65-F5344CB8AC3E}">
        <p14:creationId xmlns:p14="http://schemas.microsoft.com/office/powerpoint/2010/main" val="7865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http://www.playcast.ru/uploads/2016/06/04/1888192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268760"/>
            <a:ext cx="835292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Справочная информация -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fb.ru/article/140418/pischevaya-tsep-primeryi-kak-obrazuetsya-pischevaya-tsep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Справочная информация -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natworld.info/raznoe-o-prirode/troficheskie-urovni-tipy-znachenie-shemy-i-opredelenie-pishhevoj-cepi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 -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https://yandex.ru/images/search?text=%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D1%81%D0%BA%D0%B0%D0%B7%D0%BE%D1%87%D0%BD%D1%8B%D0%B9%20%D0%BB%D0%B5%D1%81%20%D0%BA%D0%B0%D1%80%D1%82%D0%B8%D0%BD%D0%BA%D0%B8&amp;stype=image&amp;lr=119510&amp;noreask=1&amp;source=wiz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Мелодия -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http://xmusik.me/a/921105-Muzyka_Prirody_Dlya_Detej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-4618"/>
            <a:ext cx="682148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79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hdjpg.ru/img/picture/Apr/16/53c89f2a80af5d74dd02837c77d0a35c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playcast.ru/uploads/2016/08/29/1973483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2492896"/>
            <a:ext cx="2880320" cy="279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picgifs.com/graphics/o/owls/graphics-owls-52447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0734" y="908720"/>
            <a:ext cx="1033146" cy="141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9492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4362" y="5974671"/>
            <a:ext cx="8784976" cy="72943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Привет ребята!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Мы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белочки-сестрички,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сегодня мы вам расскажем одну историю про наш сказочный лес.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9" name="Picture 6" descr="http://www.playcast.ru/uploads/2016/08/29/1973483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45296"/>
            <a:ext cx="2744688" cy="279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22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www.playcast.ru/uploads/2016/06/04/18881924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" y="0"/>
            <a:ext cx="9146213" cy="4653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img-fotki.yandex.ru/get/9229/156189485.10/0_9b8f8_11dd8c9b_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136"/>
            <a:ext cx="1876425" cy="2133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3.bp.blogspot.com/-x6Xn5nQGSp0/VDFu_Gx-AhI/AAAAAAAAFTo/lVTq3d93FzM/s1600/g.jp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90528"/>
            <a:ext cx="144015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32302" y="4509120"/>
            <a:ext cx="67516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Давно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– давно, когда на земле ещё не было людей,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наш лес был сказочным.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В этом лесу росли  деревья, травы, цветы, в небе парили птицы, в пруду плескалась рыба, всюду прыгали – скакали разные зверушки, и жили все очень, очень дружно.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 Питались лесные жители дарами леса, ягодами, грибами, сладкими корешками.  Жили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звери в мире и покое.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435" cy="52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 descr="http://raz1um.ru/animation/zon/zon01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6065"/>
            <a:ext cx="2439456" cy="53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http://foneyes.ru/img/picture/Mar/12/4c6e03530e4a0278d39bea47f89fd51c/7.jp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17032"/>
            <a:ext cx="1584176" cy="69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playcast.ru/uploads/2016/08/29/1973483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8" y="4869160"/>
            <a:ext cx="1790906" cy="187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playcast.ru/uploads/2016/08/29/1973483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56652" y="4869160"/>
            <a:ext cx="1790906" cy="187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7225" y="5244350"/>
            <a:ext cx="5289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Лесные птицы угощали зверей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разными семенами. А мы, белочки – сестрички, собирали для всех вкусные грибы и орехи.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https://lh6.googleusercontent.com/-Cv-_bM2XU_I/T-yKoj9mxCI/AAAAAAAAC1A/g0PR8Pju0bc/s1194/Belka_i_zapas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191023"/>
            <a:ext cx="4036226" cy="2899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http://foneyes.ru/img/picture/Mar/12/4c6e03530e4a0278d39bea47f89fd51c/7.jp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2" y="4460002"/>
            <a:ext cx="1584176" cy="69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88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www.playcast.ru/uploads/2016/06/04/1888192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0428"/>
            <a:ext cx="9022774" cy="5339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http://redkino58.narod.ru/f/s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2736"/>
            <a:ext cx="195021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27785" y="528032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пруда угощали всех сочными водорослями и поили чистой водой.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Жизнь была прекрасна.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60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www.artscroll.ru/Images/2008/m/Maksimov_Andrey/000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4" y="0"/>
            <a:ext cx="9267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www.playcast.ru/uploads/2016/10/30/203631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" y="5764457"/>
            <a:ext cx="939000" cy="68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http://www.playcast.ru/uploads/2016/10/30/203631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29" y="5793854"/>
            <a:ext cx="939000" cy="68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http://www.playcast.ru/uploads/2016/10/30/203631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78" y="6161445"/>
            <a:ext cx="939000" cy="68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http://www.playcast.ru/uploads/2016/10/30/203631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78" y="5733623"/>
            <a:ext cx="939000" cy="68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74232" y="188640"/>
            <a:ext cx="4572000" cy="25853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softEdge rad="317500"/>
          </a:effectLst>
        </p:spPr>
        <p:txBody>
          <a:bodyPr>
            <a:spAutoFit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</a:rPr>
              <a:t>Вечно продолжалась бы сказочная жизнь, если бы не гости из соседнего 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  <a:ea typeface="Calibri"/>
              </a:rPr>
              <a:t>леса, грызуны - обжоры.  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</a:rPr>
              <a:t>Они-то всё и нарушили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  <a:ea typeface="Calibri"/>
              </a:rPr>
              <a:t>. Придя в наш лес, грызуны – обжоры стали стремительно поедать дары леса и загрязнять воду. </a:t>
            </a:r>
            <a:r>
              <a:rPr lang="ru-RU" b="1" dirty="0">
                <a:solidFill>
                  <a:prstClr val="white"/>
                </a:solidFill>
                <a:latin typeface="Times New Roman"/>
                <a:ea typeface="Calibri"/>
              </a:rPr>
              <a:t>Сказочный лес стал </a:t>
            </a:r>
            <a:r>
              <a:rPr lang="ru-RU" b="1" dirty="0" smtClean="0">
                <a:solidFill>
                  <a:prstClr val="white"/>
                </a:solidFill>
                <a:latin typeface="Times New Roman"/>
                <a:ea typeface="Calibri"/>
              </a:rPr>
              <a:t>погибать.</a:t>
            </a:r>
            <a:r>
              <a:rPr lang="ru-RU" b="1" dirty="0" smtClean="0">
                <a:solidFill>
                  <a:prstClr val="white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  <a:ea typeface="Calibri"/>
              </a:rPr>
              <a:t>И тогда звери и птицы стали  покидать лес и уходить в другие места, чтобы найти пищу и чистую воду.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2" name="Picture 2" descr="http://img-fotki.yandex.ru/get/6444/181450557.57/0_a1fd8_af643f89_GIFX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5776" y="3597759"/>
            <a:ext cx="2556284" cy="211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444/181450557.57/0_a1fd8_af643f89_GIFX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2060" y="4214876"/>
            <a:ext cx="3096344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g-fotki.yandex.ru/get/6444/181450557.57/0_a1fd8_af643f89_GIFX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3888" y="4295774"/>
            <a:ext cx="3096344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img-fotki.yandex.ru/get/6444/181450557.57/0_a1fd8_af643f89_GIFX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9022" y="4223051"/>
            <a:ext cx="3096344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kak2z.ru/my_img/img/2015/09/02/a6e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740" y="3713770"/>
            <a:ext cx="1783830" cy="129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kak2z.ru/my_img/img/2015/09/02/a6e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53" y="4223916"/>
            <a:ext cx="1783830" cy="129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90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f.mypage.ru/b306bab87bf70d21656b6445fd2692eb_f024971333ac9de629fd5107bff7eb2e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1" y="17690"/>
            <a:ext cx="9252936" cy="69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mg-fotki.yandex.ru/get/15535/167562796.1af/0_fa09c_1bc648cc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878"/>
            <a:ext cx="8429846" cy="445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dbclipart.com/wp-content/uploads/2016/03/Transparent-fox-clipart-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873" y="4411124"/>
            <a:ext cx="1329503" cy="11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dbclipart.com/wp-content/uploads/2016/03/Transparent-fox-clipart-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86" y="4869160"/>
            <a:ext cx="1965253" cy="175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playcast.ru/uploads/2017/01/25/214018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46126" y="3863028"/>
            <a:ext cx="432048" cy="3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playcast.ru/uploads/2017/01/25/214018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5025" y="3966387"/>
            <a:ext cx="576064" cy="41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playcast.ru/uploads/2016/08/26/1969556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96" y="1738762"/>
            <a:ext cx="2114308" cy="11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img-fotki.yandex.ru/get/9228/344179088.d/0_22e156_c7c5f188_ori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181828"/>
            <a:ext cx="992330" cy="61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img-fotki.yandex.ru/get/9228/344179088.d/0_22e156_c7c5f188_ori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610" y="6193993"/>
            <a:ext cx="949774" cy="58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http://3.bp.blogspot.com/-h82PnDOJVVY/URZgURYyrLI/AAAAAAAAthE/DpodTgdoBZs/s1600/clip-art-1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86" y="3420646"/>
            <a:ext cx="541748" cy="9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static.trendme.net/pictures/items/flower_Biljke-tatoo-full-2111-30884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3966387"/>
            <a:ext cx="2016224" cy="312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283873" y="163714"/>
            <a:ext cx="3860127" cy="3416320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днажды лесные жители набрели на заколдованное озеро, обрадовались и стали пить воду. И тот, кто напился воды, сразу превратился в хищника. В этот самый миг лес перестал быть сказочным, а звери перестали дружить.  Лисы стали охотится на ежей, мышей, зайчат.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тогда мудрый филин нам сказал: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«Теперь в лесу будут царить пищевые цепи, отныне и на веки».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9492" y="4869160"/>
            <a:ext cx="1477363" cy="113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 descr="http://3.bp.blogspot.com/-h82PnDOJVVY/URZgURYyrLI/AAAAAAAAthE/DpodTgdoBZs/s1600/clip-art-14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2896" y="3151990"/>
            <a:ext cx="566180" cy="8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www.picgifs.com/graphics/o/owls/graphics-owls-524470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9669"/>
            <a:ext cx="1379889" cy="188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0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http://www.grafamania.net/uploads/posts/2014-01/1389465780_1-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2"/>
          <a:stretch/>
        </p:blipFill>
        <p:spPr bwMode="auto">
          <a:xfrm>
            <a:off x="0" y="4863684"/>
            <a:ext cx="9154763" cy="196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playcast.ru/uploads/2017/02/05/2152654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233487"/>
            <a:ext cx="284797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playcast.ru/uploads/2017/02/05/2152654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58" y="1428000"/>
            <a:ext cx="284797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playcast.ru/uploads/2017/02/05/2152654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59" y="488804"/>
            <a:ext cx="3014414" cy="464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playcast.ru/uploads/2017/02/05/2152654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38" y="1052736"/>
            <a:ext cx="284797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playcast.ru/uploads/2017/02/05/2152654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24" y="1026095"/>
            <a:ext cx="284797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playcast.ru/uploads/2016/10/02/2007017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032" y="147106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444/181450557.57/0_a1fd8_af643f89_GIFX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0528" y="4375527"/>
            <a:ext cx="1548172" cy="12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444/181450557.57/0_a1fd8_af643f89_GIFX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5864" y="5178469"/>
            <a:ext cx="1548172" cy="12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444/181450557.57/0_a1fd8_af643f89_GIFX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226" y="4803205"/>
            <a:ext cx="1548172" cy="12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444/181450557.57/0_a1fd8_af643f89_GIFX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5399" y="4331718"/>
            <a:ext cx="1548172" cy="12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444/181450557.57/0_a1fd8_af643f89_GIFX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61313" y="5443761"/>
            <a:ext cx="1548172" cy="12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444/181450557.57/0_a1fd8_af643f89_GIFX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05634" y="4172939"/>
            <a:ext cx="1548172" cy="12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444/181450557.57/0_a1fd8_af643f89_GIFX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6859" y="5546025"/>
            <a:ext cx="1548172" cy="12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dbclipart.com/wp-content/uploads/2016/03/Transparent-fox-clipart-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873" y="4411124"/>
            <a:ext cx="1329503" cy="11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dbclipart.com/wp-content/uploads/2016/03/Transparent-fox-clipart-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20864"/>
            <a:ext cx="1329503" cy="11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dbclipart.com/wp-content/uploads/2016/03/Transparent-fox-clipart-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48" y="4066426"/>
            <a:ext cx="1329503" cy="11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dbclipart.com/wp-content/uploads/2016/03/Transparent-fox-clipart-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96" y="5491277"/>
            <a:ext cx="1329503" cy="11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662" y="5914697"/>
            <a:ext cx="980927" cy="75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289" y="4922163"/>
            <a:ext cx="939439" cy="72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 descr="https://img-fotki.yandex.ru/get/9228/344179088.d/0_22e156_c7c5f188_ori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22" y="6291774"/>
            <a:ext cx="540858" cy="33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s://img-fotki.yandex.ru/get/9228/344179088.d/0_22e156_c7c5f188_ori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58" y="6253574"/>
            <a:ext cx="540858" cy="33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s://img-fotki.yandex.ru/get/9228/344179088.d/0_22e156_c7c5f188_ori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395" y="5321025"/>
            <a:ext cx="540858" cy="33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73980" y="122817"/>
            <a:ext cx="39393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Хищники вернулись и очистили наш лес от непрошенных гостей, пищи стало много, вернулись птицы, вода стала чистой, но каждый живёт теперь сам по себе.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2" descr="http://www.playcast.ru/uploads/2016/08/26/19695565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006" y="2104045"/>
            <a:ext cx="2114308" cy="11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www.playcast.ru/uploads/2016/08/26/19695565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59" y="1738762"/>
            <a:ext cx="2114308" cy="11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www.playcast.ru/uploads/2016/08/26/19695565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005" y="2812625"/>
            <a:ext cx="2114308" cy="11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8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st2.depositphotos.com/1409882/6683/v/950/depositphotos_66838545-stock-illustration-food-cha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9" t="36711" r="33647" b="39143"/>
          <a:stretch/>
        </p:blipFill>
        <p:spPr bwMode="auto">
          <a:xfrm>
            <a:off x="3131841" y="2290342"/>
            <a:ext cx="2016224" cy="12830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playcast.ru/uploads/2016/10/02/2007017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317" y="297105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img-fotki.yandex.ru/get/9229/156189485.10/0_9b8f8_11dd8c9b_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59" y="1677006"/>
            <a:ext cx="2413577" cy="27443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2.depositphotos.com/1409882/6683/v/950/depositphotos_66838545-stock-illustration-food-cha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5" t="69974" r="13463" b="16229"/>
          <a:stretch/>
        </p:blipFill>
        <p:spPr bwMode="auto">
          <a:xfrm>
            <a:off x="5764358" y="4429195"/>
            <a:ext cx="856068" cy="5805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http://www.playcast.ru/uploads/2016/10/30/2036318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0826" y="4658924"/>
            <a:ext cx="952630" cy="69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grafamania.net/uploads/posts/2014-01/1389465780_1-1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8" r="71851" b="11232"/>
          <a:stretch/>
        </p:blipFill>
        <p:spPr bwMode="auto">
          <a:xfrm>
            <a:off x="3334569" y="225341"/>
            <a:ext cx="1610768" cy="8312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nashzeleniymir.ru/wp-content/uploads/2016/05/%D0%9A%D1%83%D0%B7%D0%BD%D0%B5%D1%87%D0%B8%D0%BA-%D1%84%D0%BE%D1%82%D0%B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9883" flipH="1">
            <a:off x="2387539" y="509578"/>
            <a:ext cx="899510" cy="42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playcast.ru/uploads/2017/01/25/2140182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3498" flipH="1">
            <a:off x="1269554" y="1323738"/>
            <a:ext cx="984457" cy="70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946" y="2177714"/>
            <a:ext cx="1961854" cy="150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https://img-fotki.yandex.ru/get/9228/344179088.d/0_22e156_c7c5f188_ori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7435" y="4044560"/>
            <a:ext cx="1239711" cy="76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dbclipart.com/wp-content/uploads/2016/03/Transparent-fox-clipart-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7290" y="3933056"/>
            <a:ext cx="2769031" cy="247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 стрелкой 20"/>
          <p:cNvCxnSpPr/>
          <p:nvPr/>
        </p:nvCxnSpPr>
        <p:spPr>
          <a:xfrm>
            <a:off x="3995936" y="1056609"/>
            <a:ext cx="0" cy="110811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193925" y="1496609"/>
            <a:ext cx="513979" cy="79373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987290" y="1893475"/>
            <a:ext cx="1347279" cy="67142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633862" y="3049192"/>
            <a:ext cx="497979" cy="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2421142" y="3429000"/>
            <a:ext cx="950663" cy="61556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3707904" y="3573394"/>
            <a:ext cx="144016" cy="71970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 flipV="1">
            <a:off x="4572001" y="3573394"/>
            <a:ext cx="551160" cy="114606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4860032" y="3429001"/>
            <a:ext cx="1008112" cy="99237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5123161" y="2420888"/>
            <a:ext cx="641197" cy="14582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endCxn id="8" idx="7"/>
          </p:cNvCxnSpPr>
          <p:nvPr/>
        </p:nvCxnSpPr>
        <p:spPr>
          <a:xfrm flipH="1">
            <a:off x="6495058" y="4146426"/>
            <a:ext cx="279089" cy="3677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8" idx="3"/>
          </p:cNvCxnSpPr>
          <p:nvPr/>
        </p:nvCxnSpPr>
        <p:spPr>
          <a:xfrm flipH="1">
            <a:off x="5567359" y="4924707"/>
            <a:ext cx="322367" cy="1217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>
            <a:off x="4139953" y="5352930"/>
            <a:ext cx="570873" cy="922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 flipV="1">
            <a:off x="4847581" y="640975"/>
            <a:ext cx="463736" cy="1156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>
            <a:off x="2937235" y="610529"/>
            <a:ext cx="513680" cy="1461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>
            <a:off x="1987291" y="981181"/>
            <a:ext cx="351608" cy="2081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>
            <a:off x="1184666" y="1677006"/>
            <a:ext cx="290990" cy="6133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1184666" y="3429001"/>
            <a:ext cx="290990" cy="7174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1761782" y="4813830"/>
            <a:ext cx="577117" cy="539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6300192" y="1610667"/>
            <a:ext cx="72008" cy="3730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5" name="Прямоугольник 74"/>
          <p:cNvSpPr/>
          <p:nvPr/>
        </p:nvSpPr>
        <p:spPr>
          <a:xfrm>
            <a:off x="4488147" y="56612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Дружбы больше нет, и каждый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является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звеном пищевой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цепочки,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чтобы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выжить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прячемся и убегаем.</a:t>
            </a:r>
          </a:p>
        </p:txBody>
      </p:sp>
      <p:pic>
        <p:nvPicPr>
          <p:cNvPr id="76" name="Picture 2" descr="http://www.playcast.ru/uploads/2016/08/26/19695565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18" y="140027"/>
            <a:ext cx="2114308" cy="11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ttp://www.playcast.ru/uploads/2016/08/26/19695565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149"/>
            <a:ext cx="2114308" cy="11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31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427</Words>
  <Application>Microsoft Office PowerPoint</Application>
  <PresentationFormat>Экран (4:3)</PresentationFormat>
  <Paragraphs>20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109</cp:revision>
  <dcterms:created xsi:type="dcterms:W3CDTF">2017-04-10T13:11:53Z</dcterms:created>
  <dcterms:modified xsi:type="dcterms:W3CDTF">2017-05-02T06:42:28Z</dcterms:modified>
</cp:coreProperties>
</file>